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0"/>
  </p:notesMasterIdLst>
  <p:handoutMasterIdLst>
    <p:handoutMasterId r:id="rId51"/>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55" r:id="rId42"/>
    <p:sldId id="335" r:id="rId43"/>
    <p:sldId id="372" r:id="rId44"/>
    <p:sldId id="384" r:id="rId45"/>
    <p:sldId id="378" r:id="rId46"/>
    <p:sldId id="380" r:id="rId47"/>
    <p:sldId id="379" r:id="rId48"/>
    <p:sldId id="326"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7" d="100"/>
          <a:sy n="77" d="100"/>
        </p:scale>
        <p:origin x="114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continuous delay function</a:t>
            </a:r>
          </a:p>
          <a:p>
            <a:r>
              <a:rPr lang="en-US" dirty="0" smtClean="0"/>
              <a:t>How does delay affect bandwidth?</a:t>
            </a:r>
          </a:p>
          <a:p>
            <a:r>
              <a:rPr lang="en-US" dirty="0" smtClean="0"/>
              <a:t>Just mention talk</a:t>
            </a:r>
            <a:r>
              <a:rPr lang="en-US" baseline="0" dirty="0" smtClean="0"/>
              <a:t> here about the periodicity and the requirement that the delay profile be periodic</a:t>
            </a:r>
            <a:endParaRPr lang="en-US" dirty="0" smtClean="0"/>
          </a:p>
          <a:p>
            <a:r>
              <a:rPr lang="en-US" dirty="0" smtClean="0"/>
              <a:t>Handle variable delay in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43</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48</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a:t>
            </a:r>
            <a:r>
              <a:rPr lang="en-US" sz="1200" dirty="0"/>
              <a:t> </a:t>
            </a:r>
            <a:r>
              <a:rPr lang="en-US" sz="1200" dirty="0" smtClean="0"/>
              <a:t>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614039" y="5763138"/>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963" t="5877" r="8299" b="6081"/>
          <a:stretch/>
        </p:blipFill>
        <p:spPr>
          <a:xfrm>
            <a:off x="762000" y="1981200"/>
            <a:ext cx="6858000" cy="4408716"/>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p:nvPr/>
        </p:nvCxnSpPr>
        <p:spPr>
          <a:xfrm>
            <a:off x="1366518" y="3900203"/>
            <a:ext cx="0" cy="4572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a:off x="4928424" y="4007602"/>
            <a:ext cx="0" cy="4572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100" t="5285" r="8078" b="5285"/>
          <a:stretch/>
        </p:blipFill>
        <p:spPr>
          <a:xfrm>
            <a:off x="5087128" y="0"/>
            <a:ext cx="3232405" cy="2633811"/>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6"/>
                <a:stretch>
                  <a:fillRect t="-258" b="-1292"/>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143000"/>
                <a:ext cx="6446520" cy="4351337"/>
              </a:xfrm>
            </p:spPr>
            <p:txBody>
              <a:bodyPr>
                <a:normAutofit/>
              </a:bodyPr>
              <a:lstStyle/>
              <a:p>
                <a:r>
                  <a:rPr lang="en-US" sz="1400" dirty="0" smtClean="0"/>
                  <a:t>Goal: analyze networks which have variable delay</a:t>
                </a:r>
              </a:p>
              <a:p>
                <a:r>
                  <a:rPr lang="en-US" sz="1400" dirty="0" smtClean="0"/>
                  <a:t>Delaying a profile</a:t>
                </a:r>
                <a:r>
                  <a:rPr lang="en-US" sz="1400" dirty="0"/>
                  <a:t>:</a:t>
                </a:r>
                <a:br>
                  <a:rPr lang="en-US" sz="1400" dirty="0"/>
                </a:br>
                <a14:m>
                  <m:oMath xmlns:m="http://schemas.openxmlformats.org/officeDocument/2006/math">
                    <m:r>
                      <a:rPr lang="en-US" sz="1400" i="1">
                        <a:latin typeface="Cambria Math" panose="02040503050406030204" pitchFamily="18" charset="0"/>
                      </a:rPr>
                      <m:t>𝑟</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𝛿</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𝑡</m:t>
                            </m:r>
                          </m:e>
                        </m:d>
                      </m:e>
                    </m:d>
                    <m:r>
                      <a:rPr lang="en-US" sz="1400" i="1">
                        <a:latin typeface="Cambria Math" panose="02040503050406030204" pitchFamily="18" charset="0"/>
                      </a:rPr>
                      <m:t>=</m:t>
                    </m:r>
                    <m:r>
                      <a:rPr lang="en-US" sz="1400" i="1">
                        <a:latin typeface="Cambria Math" panose="02040503050406030204" pitchFamily="18" charset="0"/>
                      </a:rPr>
                      <m:t>𝑙</m:t>
                    </m:r>
                    <m:r>
                      <a:rPr lang="en-US" sz="1400" i="1">
                        <a:latin typeface="Cambria Math" panose="02040503050406030204" pitchFamily="18" charset="0"/>
                      </a:rPr>
                      <m:t>[</m:t>
                    </m:r>
                    <m:r>
                      <a:rPr lang="en-US" sz="1400" i="1">
                        <a:latin typeface="Cambria Math" panose="02040503050406030204" pitchFamily="18" charset="0"/>
                      </a:rPr>
                      <m:t>𝑡</m:t>
                    </m:r>
                    <m:r>
                      <a:rPr lang="en-US" sz="1400" i="1">
                        <a:latin typeface="Cambria Math" panose="02040503050406030204" pitchFamily="18" charset="0"/>
                      </a:rPr>
                      <m:t>]</m:t>
                    </m:r>
                  </m:oMath>
                </a14:m>
                <a:endParaRPr lang="en-US" sz="1400" dirty="0" smtClean="0"/>
              </a:p>
              <a:p>
                <a:pPr lvl="1"/>
                <a14:m>
                  <m:oMath xmlns:m="http://schemas.openxmlformats.org/officeDocument/2006/math">
                    <m:r>
                      <a:rPr lang="en-US" sz="1200" b="0" i="1" smtClean="0">
                        <a:latin typeface="Cambria Math" panose="02040503050406030204" pitchFamily="18" charset="0"/>
                      </a:rPr>
                      <m:t>𝑙</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smtClean="0"/>
                  <a:t>: the data’s profile which is being delayed, e.g. on a network link</a:t>
                </a:r>
              </a:p>
              <a:p>
                <a:pPr lvl="1"/>
                <a14:m>
                  <m:oMath xmlns:m="http://schemas.openxmlformats.org/officeDocument/2006/math">
                    <m:r>
                      <a:rPr lang="en-US" sz="1200" b="0" i="1" smtClean="0">
                        <a:latin typeface="Cambria Math" panose="02040503050406030204" pitchFamily="18" charset="0"/>
                      </a:rPr>
                      <m:t>𝛿</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smtClean="0"/>
                  <a:t>: the delay profile describing latency as a function of time</a:t>
                </a:r>
              </a:p>
              <a:p>
                <a:pPr lvl="1"/>
                <a14:m>
                  <m:oMath xmlns:m="http://schemas.openxmlformats.org/officeDocument/2006/math">
                    <m:r>
                      <a:rPr lang="en-US" sz="1200" b="0" i="1" smtClean="0">
                        <a:latin typeface="Cambria Math" panose="02040503050406030204" pitchFamily="18" charset="0"/>
                      </a:rPr>
                      <m:t>𝑟</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smtClean="0"/>
                  <a:t>: the received profile describing the data vs. time as it is received after being delayed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5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04" y="2925752"/>
            <a:ext cx="8199831" cy="3779848"/>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7777</TotalTime>
  <Words>4083</Words>
  <Application>Microsoft Office PowerPoint</Application>
  <PresentationFormat>On-screen Show (4:3)</PresentationFormat>
  <Paragraphs>529</Paragraphs>
  <Slides>48</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988</cp:revision>
  <cp:lastPrinted>2015-05-07T13:29:00Z</cp:lastPrinted>
  <dcterms:created xsi:type="dcterms:W3CDTF">2006-08-16T00:00:00Z</dcterms:created>
  <dcterms:modified xsi:type="dcterms:W3CDTF">2015-10-14T18:14:23Z</dcterms:modified>
</cp:coreProperties>
</file>